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ecalotype" charset="1" panose="00000500000000000000"/>
      <p:regular r:id="rId12"/>
    </p:embeddedFont>
    <p:embeddedFont>
      <p:font typeface="Decalotype Bold" charset="1" panose="00000800000000000000"/>
      <p:regular r:id="rId13"/>
    </p:embeddedFont>
    <p:embeddedFont>
      <p:font typeface="Decalotype Italics" charset="1" panose="00000500000000000000"/>
      <p:regular r:id="rId14"/>
    </p:embeddedFont>
    <p:embeddedFont>
      <p:font typeface="Decalotype Bold Italics" charset="1" panose="00000800000000000000"/>
      <p:regular r:id="rId15"/>
    </p:embeddedFont>
    <p:embeddedFont>
      <p:font typeface="Decalotype Light" charset="1" panose="00000400000000000000"/>
      <p:regular r:id="rId16"/>
    </p:embeddedFont>
    <p:embeddedFont>
      <p:font typeface="Decalotype Light Italics" charset="1" panose="00000400000000000000"/>
      <p:regular r:id="rId17"/>
    </p:embeddedFont>
    <p:embeddedFont>
      <p:font typeface="Decalotype Medium" charset="1" panose="00000600000000000000"/>
      <p:regular r:id="rId18"/>
    </p:embeddedFont>
    <p:embeddedFont>
      <p:font typeface="Decalotype Medium Italics" charset="1" panose="00000600000000000000"/>
      <p:regular r:id="rId19"/>
    </p:embeddedFont>
    <p:embeddedFont>
      <p:font typeface="Decalotype Semi-Bold" charset="1" panose="00000700000000000000"/>
      <p:regular r:id="rId20"/>
    </p:embeddedFont>
    <p:embeddedFont>
      <p:font typeface="Decalotype Semi-Bold Italics" charset="1" panose="00000700000000000000"/>
      <p:regular r:id="rId21"/>
    </p:embeddedFont>
    <p:embeddedFont>
      <p:font typeface="Decalotype Ultra-Bold" charset="1" panose="00000900000000000000"/>
      <p:regular r:id="rId22"/>
    </p:embeddedFont>
    <p:embeddedFont>
      <p:font typeface="Decalotype Ultra-Bold Italics" charset="1" panose="00000900000000000000"/>
      <p:regular r:id="rId23"/>
    </p:embeddedFont>
    <p:embeddedFont>
      <p:font typeface="Decalotype Heavy" charset="1" panose="00000A00000000000000"/>
      <p:regular r:id="rId24"/>
    </p:embeddedFont>
    <p:embeddedFont>
      <p:font typeface="Decalotype Heavy Italics" charset="1" panose="00000A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800000000000000"/>
      <p:regular r:id="rId29"/>
    </p:embeddedFont>
    <p:embeddedFont>
      <p:font typeface="Montserrat Thin" charset="1" panose="00000300000000000000"/>
      <p:regular r:id="rId30"/>
    </p:embeddedFont>
    <p:embeddedFont>
      <p:font typeface="Montserrat Thin Italics" charset="1" panose="00000300000000000000"/>
      <p:regular r:id="rId31"/>
    </p:embeddedFont>
    <p:embeddedFont>
      <p:font typeface="Montserrat Extra-Light" charset="1" panose="00000300000000000000"/>
      <p:regular r:id="rId32"/>
    </p:embeddedFont>
    <p:embeddedFont>
      <p:font typeface="Montserrat Extra-Light Italics" charset="1" panose="000003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Light Italics" charset="1" panose="00000400000000000000"/>
      <p:regular r:id="rId35"/>
    </p:embeddedFont>
    <p:embeddedFont>
      <p:font typeface="Montserrat Medium" charset="1" panose="00000600000000000000"/>
      <p:regular r:id="rId36"/>
    </p:embeddedFont>
    <p:embeddedFont>
      <p:font typeface="Montserrat Medium Italics" charset="1" panose="00000600000000000000"/>
      <p:regular r:id="rId37"/>
    </p:embeddedFont>
    <p:embeddedFont>
      <p:font typeface="Montserrat Semi-Bold" charset="1" panose="00000700000000000000"/>
      <p:regular r:id="rId38"/>
    </p:embeddedFont>
    <p:embeddedFont>
      <p:font typeface="Montserrat Semi-Bold Italics" charset="1" panose="00000700000000000000"/>
      <p:regular r:id="rId39"/>
    </p:embeddedFont>
    <p:embeddedFont>
      <p:font typeface="Montserrat Ultra-Bold" charset="1" panose="00000900000000000000"/>
      <p:regular r:id="rId40"/>
    </p:embeddedFont>
    <p:embeddedFont>
      <p:font typeface="Montserrat Ultra-Bold Italics" charset="1" panose="00000900000000000000"/>
      <p:regular r:id="rId41"/>
    </p:embeddedFont>
    <p:embeddedFont>
      <p:font typeface="Montserrat Heavy" charset="1" panose="00000A00000000000000"/>
      <p:regular r:id="rId42"/>
    </p:embeddedFont>
    <p:embeddedFont>
      <p:font typeface="Montserrat Heavy Italics" charset="1" panose="00000A00000000000000"/>
      <p:regular r:id="rId43"/>
    </p:embeddedFont>
    <p:embeddedFont>
      <p:font typeface="Alice" charset="1" panose="00000500000000000000"/>
      <p:regular r:id="rId44"/>
    </p:embeddedFont>
    <p:embeddedFont>
      <p:font typeface="Alice Bold" charset="1" panose="00000500000000000000"/>
      <p:regular r:id="rId45"/>
    </p:embeddedFont>
    <p:embeddedFont>
      <p:font typeface="Alice Italics" charset="1" panose="00000500000000000000"/>
      <p:regular r:id="rId46"/>
    </p:embeddedFont>
    <p:embeddedFont>
      <p:font typeface="Alice Bold Italics" charset="1" panose="000005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jpe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3551" y="733272"/>
            <a:ext cx="9657676" cy="8840156"/>
            <a:chOff x="0" y="0"/>
            <a:chExt cx="2543586" cy="2328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586" cy="2328272"/>
            </a:xfrm>
            <a:custGeom>
              <a:avLst/>
              <a:gdLst/>
              <a:ahLst/>
              <a:cxnLst/>
              <a:rect r="r" b="b" t="t" l="l"/>
              <a:pathLst>
                <a:path h="2328272" w="2543586">
                  <a:moveTo>
                    <a:pt x="47296" y="0"/>
                  </a:moveTo>
                  <a:lnTo>
                    <a:pt x="2496289" y="0"/>
                  </a:lnTo>
                  <a:cubicBezTo>
                    <a:pt x="2522410" y="0"/>
                    <a:pt x="2543586" y="21175"/>
                    <a:pt x="2543586" y="47296"/>
                  </a:cubicBezTo>
                  <a:lnTo>
                    <a:pt x="2543586" y="2280975"/>
                  </a:lnTo>
                  <a:cubicBezTo>
                    <a:pt x="2543586" y="2293519"/>
                    <a:pt x="2538603" y="2305549"/>
                    <a:pt x="2529733" y="2314419"/>
                  </a:cubicBezTo>
                  <a:cubicBezTo>
                    <a:pt x="2520863" y="2323289"/>
                    <a:pt x="2508833" y="2328272"/>
                    <a:pt x="2496289" y="2328272"/>
                  </a:cubicBezTo>
                  <a:lnTo>
                    <a:pt x="47296" y="2328272"/>
                  </a:lnTo>
                  <a:cubicBezTo>
                    <a:pt x="34753" y="2328272"/>
                    <a:pt x="22723" y="2323289"/>
                    <a:pt x="13853" y="2314419"/>
                  </a:cubicBezTo>
                  <a:cubicBezTo>
                    <a:pt x="4983" y="2305549"/>
                    <a:pt x="0" y="2293519"/>
                    <a:pt x="0" y="2280975"/>
                  </a:cubicBezTo>
                  <a:lnTo>
                    <a:pt x="0" y="47296"/>
                  </a:lnTo>
                  <a:cubicBezTo>
                    <a:pt x="0" y="34753"/>
                    <a:pt x="4983" y="22723"/>
                    <a:pt x="13853" y="13853"/>
                  </a:cubicBezTo>
                  <a:cubicBezTo>
                    <a:pt x="22723" y="4983"/>
                    <a:pt x="34753" y="0"/>
                    <a:pt x="472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543586" cy="242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4112" y="7003875"/>
            <a:ext cx="1302812" cy="2254425"/>
          </a:xfrm>
          <a:custGeom>
            <a:avLst/>
            <a:gdLst/>
            <a:ahLst/>
            <a:cxnLst/>
            <a:rect r="r" b="b" t="t" l="l"/>
            <a:pathLst>
              <a:path h="2254425" w="1302812">
                <a:moveTo>
                  <a:pt x="0" y="0"/>
                </a:moveTo>
                <a:lnTo>
                  <a:pt x="1302812" y="0"/>
                </a:lnTo>
                <a:lnTo>
                  <a:pt x="1302812" y="2254425"/>
                </a:lnTo>
                <a:lnTo>
                  <a:pt x="0" y="225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784" t="-1256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66874" y="306671"/>
            <a:ext cx="1909029" cy="1940563"/>
          </a:xfrm>
          <a:custGeom>
            <a:avLst/>
            <a:gdLst/>
            <a:ahLst/>
            <a:cxnLst/>
            <a:rect r="r" b="b" t="t" l="l"/>
            <a:pathLst>
              <a:path h="1940563" w="1909029">
                <a:moveTo>
                  <a:pt x="0" y="0"/>
                </a:moveTo>
                <a:lnTo>
                  <a:pt x="1909028" y="0"/>
                </a:lnTo>
                <a:lnTo>
                  <a:pt x="1909028" y="1940563"/>
                </a:lnTo>
                <a:lnTo>
                  <a:pt x="0" y="1940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0022" y="4124975"/>
            <a:ext cx="6344428" cy="6162025"/>
          </a:xfrm>
          <a:custGeom>
            <a:avLst/>
            <a:gdLst/>
            <a:ahLst/>
            <a:cxnLst/>
            <a:rect r="r" b="b" t="t" l="l"/>
            <a:pathLst>
              <a:path h="6162025" w="6344428">
                <a:moveTo>
                  <a:pt x="0" y="0"/>
                </a:moveTo>
                <a:lnTo>
                  <a:pt x="6344427" y="0"/>
                </a:lnTo>
                <a:lnTo>
                  <a:pt x="6344427" y="6162025"/>
                </a:lnTo>
                <a:lnTo>
                  <a:pt x="0" y="6162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412480"/>
            <a:ext cx="8895650" cy="197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7"/>
              </a:lnSpc>
            </a:pPr>
            <a:r>
              <a:rPr lang="en-US" sz="6548" spc="261">
                <a:solidFill>
                  <a:srgbClr val="FFFFFF"/>
                </a:solidFill>
                <a:latin typeface="Montserrat Classic Bold"/>
              </a:rPr>
              <a:t>Monitoring SUHU Kelembapan Tanah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68274"/>
            <a:ext cx="5608036" cy="188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3"/>
              </a:lnSpc>
            </a:pPr>
            <a:r>
              <a:rPr lang="en-US" sz="3630">
                <a:solidFill>
                  <a:srgbClr val="FFFFFF"/>
                </a:solidFill>
                <a:latin typeface="Montserrat Classic"/>
              </a:rPr>
              <a:t>MUROBBI AMINILLAH</a:t>
            </a:r>
          </a:p>
          <a:p>
            <a:pPr>
              <a:lnSpc>
                <a:spcPts val="5083"/>
              </a:lnSpc>
            </a:pPr>
            <a:r>
              <a:rPr lang="en-US" sz="3630">
                <a:solidFill>
                  <a:srgbClr val="FFFFFF"/>
                </a:solidFill>
                <a:latin typeface="Montserrat Classic"/>
              </a:rPr>
              <a:t>211420078</a:t>
            </a:r>
          </a:p>
          <a:p>
            <a:pPr algn="l" marL="0" indent="0" lvl="0">
              <a:lnSpc>
                <a:spcPts val="5083"/>
              </a:lnSpc>
            </a:pPr>
            <a:r>
              <a:rPr lang="en-US" sz="3630">
                <a:solidFill>
                  <a:srgbClr val="FFFFFF"/>
                </a:solidFill>
                <a:latin typeface="Alice"/>
              </a:rPr>
              <a:t>IF5C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8046" y="1400140"/>
            <a:ext cx="3389068" cy="1834333"/>
          </a:xfrm>
          <a:custGeom>
            <a:avLst/>
            <a:gdLst/>
            <a:ahLst/>
            <a:cxnLst/>
            <a:rect r="r" b="b" t="t" l="l"/>
            <a:pathLst>
              <a:path h="1834333" w="3389068">
                <a:moveTo>
                  <a:pt x="0" y="0"/>
                </a:moveTo>
                <a:lnTo>
                  <a:pt x="3389068" y="0"/>
                </a:lnTo>
                <a:lnTo>
                  <a:pt x="3389068" y="1834333"/>
                </a:lnTo>
                <a:lnTo>
                  <a:pt x="0" y="1834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06555" y="2588600"/>
            <a:ext cx="6062490" cy="7698400"/>
          </a:xfrm>
          <a:custGeom>
            <a:avLst/>
            <a:gdLst/>
            <a:ahLst/>
            <a:cxnLst/>
            <a:rect r="r" b="b" t="t" l="l"/>
            <a:pathLst>
              <a:path h="7698400" w="6062490">
                <a:moveTo>
                  <a:pt x="0" y="0"/>
                </a:moveTo>
                <a:lnTo>
                  <a:pt x="6062490" y="0"/>
                </a:lnTo>
                <a:lnTo>
                  <a:pt x="6062490" y="7698400"/>
                </a:lnTo>
                <a:lnTo>
                  <a:pt x="0" y="769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20772" y="4387732"/>
            <a:ext cx="6931311" cy="411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388" indent="-327194" lvl="1">
              <a:lnSpc>
                <a:spcPts val="4728"/>
              </a:lnSpc>
              <a:buFont typeface="Arial"/>
              <a:buChar char="•"/>
            </a:pPr>
            <a:r>
              <a:rPr lang="en-US" sz="3030">
                <a:solidFill>
                  <a:srgbClr val="FFFFFF"/>
                </a:solidFill>
                <a:latin typeface="Montserrat"/>
              </a:rPr>
              <a:t>Nodemcu ESP8266 Lolin</a:t>
            </a:r>
          </a:p>
          <a:p>
            <a:pPr algn="l" marL="654388" indent="-327194" lvl="1">
              <a:lnSpc>
                <a:spcPts val="4728"/>
              </a:lnSpc>
              <a:buFont typeface="Arial"/>
              <a:buChar char="•"/>
            </a:pPr>
            <a:r>
              <a:rPr lang="en-US" sz="3030" strike="noStrike" u="none">
                <a:solidFill>
                  <a:srgbClr val="FFFFFF"/>
                </a:solidFill>
                <a:latin typeface="Montserrat"/>
              </a:rPr>
              <a:t>Breadboard Small</a:t>
            </a:r>
          </a:p>
          <a:p>
            <a:pPr algn="l" marL="654388" indent="-327194" lvl="1">
              <a:lnSpc>
                <a:spcPts val="4728"/>
              </a:lnSpc>
              <a:buFont typeface="Arial"/>
              <a:buChar char="•"/>
            </a:pPr>
            <a:r>
              <a:rPr lang="en-US" sz="3030" strike="noStrike" u="none">
                <a:solidFill>
                  <a:srgbClr val="FFFFFF"/>
                </a:solidFill>
                <a:latin typeface="Montserrat"/>
              </a:rPr>
              <a:t>Capacitive Soil Moisture Sensor</a:t>
            </a:r>
          </a:p>
          <a:p>
            <a:pPr algn="l" marL="654388" indent="-327194" lvl="1">
              <a:lnSpc>
                <a:spcPts val="4728"/>
              </a:lnSpc>
              <a:buFont typeface="Arial"/>
              <a:buChar char="•"/>
            </a:pPr>
            <a:r>
              <a:rPr lang="en-US" sz="3030" strike="noStrike" u="none">
                <a:solidFill>
                  <a:srgbClr val="FFFFFF"/>
                </a:solidFill>
                <a:latin typeface="Montserrat"/>
              </a:rPr>
              <a:t>Kabel Jumper</a:t>
            </a:r>
          </a:p>
          <a:p>
            <a:pPr algn="l" marL="654388" indent="-327194" lvl="1">
              <a:lnSpc>
                <a:spcPts val="4728"/>
              </a:lnSpc>
              <a:buFont typeface="Arial"/>
              <a:buChar char="•"/>
            </a:pPr>
            <a:r>
              <a:rPr lang="en-US" sz="3030" strike="noStrike" u="none">
                <a:solidFill>
                  <a:srgbClr val="FFFFFF"/>
                </a:solidFill>
                <a:latin typeface="Montserrat"/>
              </a:rPr>
              <a:t>Komputer/Laptop Server (Database)</a:t>
            </a:r>
          </a:p>
          <a:p>
            <a:pPr algn="l">
              <a:lnSpc>
                <a:spcPts val="472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520772" y="3025666"/>
            <a:ext cx="5415246" cy="123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</a:pPr>
            <a:r>
              <a:rPr lang="en-US" sz="7211">
                <a:solidFill>
                  <a:srgbClr val="FFFFFF"/>
                </a:solidFill>
                <a:latin typeface="Montserrat Classic Bold"/>
              </a:rPr>
              <a:t>Komponen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89364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0" y="0"/>
                </a:moveTo>
                <a:lnTo>
                  <a:pt x="1676852" y="0"/>
                </a:lnTo>
                <a:lnTo>
                  <a:pt x="1676852" y="2191687"/>
                </a:lnTo>
                <a:lnTo>
                  <a:pt x="0" y="2191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611148" y="292042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91568" y="6180793"/>
            <a:ext cx="2145956" cy="2145956"/>
            <a:chOff x="0" y="0"/>
            <a:chExt cx="2861275" cy="28612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861275" cy="286127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E6E6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65502" lIns="65502" bIns="65502" rIns="65502"/>
              <a:lstStyle/>
              <a:p>
                <a:pPr algn="ctr">
                  <a:lnSpc>
                    <a:spcPts val="3844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31389" y="91638"/>
              <a:ext cx="2366761" cy="2366761"/>
            </a:xfrm>
            <a:custGeom>
              <a:avLst/>
              <a:gdLst/>
              <a:ahLst/>
              <a:cxnLst/>
              <a:rect r="r" b="b" t="t" l="l"/>
              <a:pathLst>
                <a:path h="2366761" w="2366761">
                  <a:moveTo>
                    <a:pt x="0" y="0"/>
                  </a:moveTo>
                  <a:lnTo>
                    <a:pt x="2366761" y="0"/>
                  </a:lnTo>
                  <a:lnTo>
                    <a:pt x="2366761" y="2366761"/>
                  </a:lnTo>
                  <a:lnTo>
                    <a:pt x="0" y="2366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291568" y="2982759"/>
            <a:ext cx="2226986" cy="2226986"/>
            <a:chOff x="0" y="0"/>
            <a:chExt cx="2969314" cy="29693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969314" cy="296931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E6E6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65502" lIns="65502" bIns="65502" rIns="65502"/>
              <a:lstStyle/>
              <a:p>
                <a:pPr algn="ctr">
                  <a:lnSpc>
                    <a:spcPts val="3844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88808" y="95099"/>
              <a:ext cx="1591699" cy="2707317"/>
            </a:xfrm>
            <a:custGeom>
              <a:avLst/>
              <a:gdLst/>
              <a:ahLst/>
              <a:cxnLst/>
              <a:rect r="r" b="b" t="t" l="l"/>
              <a:pathLst>
                <a:path h="2707317" w="1591699">
                  <a:moveTo>
                    <a:pt x="0" y="0"/>
                  </a:moveTo>
                  <a:lnTo>
                    <a:pt x="1591698" y="0"/>
                  </a:lnTo>
                  <a:lnTo>
                    <a:pt x="1591698" y="2707316"/>
                  </a:lnTo>
                  <a:lnTo>
                    <a:pt x="0" y="2707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33" t="0" r="-3655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910145" y="8184786"/>
            <a:ext cx="1844693" cy="2102214"/>
          </a:xfrm>
          <a:custGeom>
            <a:avLst/>
            <a:gdLst/>
            <a:ahLst/>
            <a:cxnLst/>
            <a:rect r="r" b="b" t="t" l="l"/>
            <a:pathLst>
              <a:path h="2102214" w="1844693">
                <a:moveTo>
                  <a:pt x="0" y="0"/>
                </a:moveTo>
                <a:lnTo>
                  <a:pt x="1844693" y="0"/>
                </a:lnTo>
                <a:lnTo>
                  <a:pt x="1844693" y="2102214"/>
                </a:lnTo>
                <a:lnTo>
                  <a:pt x="0" y="2102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277669" y="1146114"/>
            <a:ext cx="5732663" cy="1290136"/>
            <a:chOff x="0" y="0"/>
            <a:chExt cx="7643550" cy="172018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526801" y="0"/>
              <a:ext cx="6589949" cy="1720181"/>
              <a:chOff x="0" y="0"/>
              <a:chExt cx="1594066" cy="41610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94066" cy="416101"/>
              </a:xfrm>
              <a:custGeom>
                <a:avLst/>
                <a:gdLst/>
                <a:ahLst/>
                <a:cxnLst/>
                <a:rect r="r" b="b" t="t" l="l"/>
                <a:pathLst>
                  <a:path h="416101" w="1594066">
                    <a:moveTo>
                      <a:pt x="92418" y="0"/>
                    </a:moveTo>
                    <a:lnTo>
                      <a:pt x="1501647" y="0"/>
                    </a:lnTo>
                    <a:cubicBezTo>
                      <a:pt x="1552689" y="0"/>
                      <a:pt x="1594066" y="41377"/>
                      <a:pt x="1594066" y="92418"/>
                    </a:cubicBezTo>
                    <a:lnTo>
                      <a:pt x="1594066" y="323682"/>
                    </a:lnTo>
                    <a:cubicBezTo>
                      <a:pt x="1594066" y="374724"/>
                      <a:pt x="1552689" y="416101"/>
                      <a:pt x="1501647" y="416101"/>
                    </a:cubicBezTo>
                    <a:lnTo>
                      <a:pt x="92418" y="416101"/>
                    </a:lnTo>
                    <a:cubicBezTo>
                      <a:pt x="67907" y="416101"/>
                      <a:pt x="44400" y="406364"/>
                      <a:pt x="27069" y="389032"/>
                    </a:cubicBezTo>
                    <a:cubicBezTo>
                      <a:pt x="9737" y="371700"/>
                      <a:pt x="0" y="348193"/>
                      <a:pt x="0" y="323682"/>
                    </a:cubicBezTo>
                    <a:lnTo>
                      <a:pt x="0" y="92418"/>
                    </a:lnTo>
                    <a:cubicBezTo>
                      <a:pt x="0" y="41377"/>
                      <a:pt x="41377" y="0"/>
                      <a:pt x="9241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B69B4">
                      <a:alpha val="100000"/>
                    </a:srgbClr>
                  </a:gs>
                  <a:gs pos="100000">
                    <a:srgbClr val="4FB6E8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w="571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95250"/>
                <a:ext cx="1594066" cy="511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70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27738"/>
              <a:ext cx="7643550" cy="1159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302"/>
                </a:lnSpc>
                <a:spcBef>
                  <a:spcPct val="0"/>
                </a:spcBef>
              </a:pPr>
              <a:r>
                <a:rPr lang="en-US" sz="5215">
                  <a:solidFill>
                    <a:srgbClr val="FFFFFF"/>
                  </a:solidFill>
                  <a:latin typeface="Montserrat Classic Bold"/>
                </a:rPr>
                <a:t>Rangkaian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75709" y="2847776"/>
            <a:ext cx="5543233" cy="6192403"/>
            <a:chOff x="0" y="0"/>
            <a:chExt cx="7390977" cy="825653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390977" cy="8256537"/>
              <a:chOff x="0" y="0"/>
              <a:chExt cx="1390889" cy="155377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90889" cy="1553776"/>
              </a:xfrm>
              <a:custGeom>
                <a:avLst/>
                <a:gdLst/>
                <a:ahLst/>
                <a:cxnLst/>
                <a:rect r="r" b="b" t="t" l="l"/>
                <a:pathLst>
                  <a:path h="1553776" w="1390889">
                    <a:moveTo>
                      <a:pt x="74765" y="0"/>
                    </a:moveTo>
                    <a:lnTo>
                      <a:pt x="1316124" y="0"/>
                    </a:lnTo>
                    <a:cubicBezTo>
                      <a:pt x="1335953" y="0"/>
                      <a:pt x="1354970" y="7877"/>
                      <a:pt x="1368991" y="21898"/>
                    </a:cubicBezTo>
                    <a:cubicBezTo>
                      <a:pt x="1383012" y="35919"/>
                      <a:pt x="1390889" y="54936"/>
                      <a:pt x="1390889" y="74765"/>
                    </a:cubicBezTo>
                    <a:lnTo>
                      <a:pt x="1390889" y="1479011"/>
                    </a:lnTo>
                    <a:cubicBezTo>
                      <a:pt x="1390889" y="1520303"/>
                      <a:pt x="1357416" y="1553776"/>
                      <a:pt x="1316124" y="1553776"/>
                    </a:cubicBezTo>
                    <a:lnTo>
                      <a:pt x="74765" y="1553776"/>
                    </a:lnTo>
                    <a:cubicBezTo>
                      <a:pt x="54936" y="1553776"/>
                      <a:pt x="35919" y="1545899"/>
                      <a:pt x="21898" y="1531878"/>
                    </a:cubicBezTo>
                    <a:cubicBezTo>
                      <a:pt x="7877" y="1517857"/>
                      <a:pt x="0" y="1498840"/>
                      <a:pt x="0" y="1479011"/>
                    </a:cubicBezTo>
                    <a:lnTo>
                      <a:pt x="0" y="74765"/>
                    </a:lnTo>
                    <a:cubicBezTo>
                      <a:pt x="0" y="33474"/>
                      <a:pt x="33474" y="0"/>
                      <a:pt x="7476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0"/>
                <a:ext cx="1390889" cy="16490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33700" y="280752"/>
              <a:ext cx="6870255" cy="7608085"/>
              <a:chOff x="0" y="0"/>
              <a:chExt cx="812800" cy="90009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900091"/>
              </a:xfrm>
              <a:custGeom>
                <a:avLst/>
                <a:gdLst/>
                <a:ahLst/>
                <a:cxnLst/>
                <a:rect r="r" b="b" t="t" l="l"/>
                <a:pathLst>
                  <a:path h="900091" w="812800">
                    <a:moveTo>
                      <a:pt x="36273" y="0"/>
                    </a:moveTo>
                    <a:lnTo>
                      <a:pt x="776527" y="0"/>
                    </a:lnTo>
                    <a:cubicBezTo>
                      <a:pt x="786147" y="0"/>
                      <a:pt x="795373" y="3822"/>
                      <a:pt x="802176" y="10624"/>
                    </a:cubicBezTo>
                    <a:cubicBezTo>
                      <a:pt x="808978" y="17427"/>
                      <a:pt x="812800" y="26653"/>
                      <a:pt x="812800" y="36273"/>
                    </a:cubicBezTo>
                    <a:lnTo>
                      <a:pt x="812800" y="863817"/>
                    </a:lnTo>
                    <a:cubicBezTo>
                      <a:pt x="812800" y="873437"/>
                      <a:pt x="808978" y="882664"/>
                      <a:pt x="802176" y="889466"/>
                    </a:cubicBezTo>
                    <a:cubicBezTo>
                      <a:pt x="795373" y="896269"/>
                      <a:pt x="786147" y="900091"/>
                      <a:pt x="776527" y="900091"/>
                    </a:cubicBezTo>
                    <a:lnTo>
                      <a:pt x="36273" y="900091"/>
                    </a:lnTo>
                    <a:cubicBezTo>
                      <a:pt x="26653" y="900091"/>
                      <a:pt x="17427" y="896269"/>
                      <a:pt x="10624" y="889466"/>
                    </a:cubicBezTo>
                    <a:cubicBezTo>
                      <a:pt x="3822" y="882664"/>
                      <a:pt x="0" y="873437"/>
                      <a:pt x="0" y="863817"/>
                    </a:cubicBezTo>
                    <a:lnTo>
                      <a:pt x="0" y="36273"/>
                    </a:lnTo>
                    <a:cubicBezTo>
                      <a:pt x="0" y="26653"/>
                      <a:pt x="3822" y="17427"/>
                      <a:pt x="10624" y="10624"/>
                    </a:cubicBezTo>
                    <a:cubicBezTo>
                      <a:pt x="17427" y="3822"/>
                      <a:pt x="26653" y="0"/>
                      <a:pt x="36273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2991" t="-16641" r="0" b="-19403"/>
                </a:stretch>
              </a:blip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4524931" y="3561164"/>
            <a:ext cx="2141507" cy="3732271"/>
            <a:chOff x="0" y="0"/>
            <a:chExt cx="2855343" cy="497636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855343" cy="4976362"/>
              <a:chOff x="0" y="0"/>
              <a:chExt cx="608322" cy="106019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08322" cy="1060199"/>
              </a:xfrm>
              <a:custGeom>
                <a:avLst/>
                <a:gdLst/>
                <a:ahLst/>
                <a:cxnLst/>
                <a:rect r="r" b="b" t="t" l="l"/>
                <a:pathLst>
                  <a:path h="1060199" w="608322">
                    <a:moveTo>
                      <a:pt x="184374" y="0"/>
                    </a:moveTo>
                    <a:lnTo>
                      <a:pt x="423948" y="0"/>
                    </a:lnTo>
                    <a:cubicBezTo>
                      <a:pt x="525775" y="0"/>
                      <a:pt x="608322" y="82547"/>
                      <a:pt x="608322" y="184374"/>
                    </a:cubicBezTo>
                    <a:lnTo>
                      <a:pt x="608322" y="875825"/>
                    </a:lnTo>
                    <a:cubicBezTo>
                      <a:pt x="608322" y="977652"/>
                      <a:pt x="525775" y="1060199"/>
                      <a:pt x="423948" y="1060199"/>
                    </a:cubicBezTo>
                    <a:lnTo>
                      <a:pt x="184374" y="1060199"/>
                    </a:lnTo>
                    <a:cubicBezTo>
                      <a:pt x="82547" y="1060199"/>
                      <a:pt x="0" y="977652"/>
                      <a:pt x="0" y="875825"/>
                    </a:cubicBezTo>
                    <a:lnTo>
                      <a:pt x="0" y="184374"/>
                    </a:lnTo>
                    <a:cubicBezTo>
                      <a:pt x="0" y="82547"/>
                      <a:pt x="82547" y="0"/>
                      <a:pt x="18437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95250"/>
                <a:ext cx="608322" cy="1155449"/>
              </a:xfrm>
              <a:prstGeom prst="rect">
                <a:avLst/>
              </a:prstGeom>
            </p:spPr>
            <p:txBody>
              <a:bodyPr anchor="ctr" rtlCol="false" tIns="47100" lIns="47100" bIns="47100" rIns="471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2592" y="209795"/>
              <a:ext cx="2533959" cy="4507119"/>
              <a:chOff x="0" y="0"/>
              <a:chExt cx="823589" cy="14649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23589" cy="1464906"/>
              </a:xfrm>
              <a:custGeom>
                <a:avLst/>
                <a:gdLst/>
                <a:ahLst/>
                <a:cxnLst/>
                <a:rect r="r" b="b" t="t" l="l"/>
                <a:pathLst>
                  <a:path h="1464906" w="823589">
                    <a:moveTo>
                      <a:pt x="93695" y="0"/>
                    </a:moveTo>
                    <a:lnTo>
                      <a:pt x="729894" y="0"/>
                    </a:lnTo>
                    <a:cubicBezTo>
                      <a:pt x="781640" y="0"/>
                      <a:pt x="823589" y="41949"/>
                      <a:pt x="823589" y="93695"/>
                    </a:cubicBezTo>
                    <a:lnTo>
                      <a:pt x="823589" y="1371212"/>
                    </a:lnTo>
                    <a:cubicBezTo>
                      <a:pt x="823589" y="1422958"/>
                      <a:pt x="781640" y="1464906"/>
                      <a:pt x="729894" y="1464906"/>
                    </a:cubicBezTo>
                    <a:lnTo>
                      <a:pt x="93695" y="1464906"/>
                    </a:lnTo>
                    <a:cubicBezTo>
                      <a:pt x="41949" y="1464906"/>
                      <a:pt x="0" y="1422958"/>
                      <a:pt x="0" y="1371212"/>
                    </a:cubicBezTo>
                    <a:lnTo>
                      <a:pt x="0" y="93695"/>
                    </a:lnTo>
                    <a:cubicBezTo>
                      <a:pt x="0" y="41949"/>
                      <a:pt x="41949" y="0"/>
                      <a:pt x="93695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1926" r="0" b="-1926"/>
                </a:stretch>
              </a:blipFill>
            </p:spPr>
          </p:sp>
        </p:grpSp>
      </p:grpSp>
      <p:sp>
        <p:nvSpPr>
          <p:cNvPr name="TextBox 33" id="33"/>
          <p:cNvSpPr txBox="true"/>
          <p:nvPr/>
        </p:nvSpPr>
        <p:spPr>
          <a:xfrm rot="0">
            <a:off x="8518554" y="6271444"/>
            <a:ext cx="3334802" cy="80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77"/>
              </a:lnSpc>
              <a:spcBef>
                <a:spcPct val="0"/>
              </a:spcBef>
            </a:pPr>
            <a:r>
              <a:rPr lang="en-US" sz="2260" spc="61">
                <a:solidFill>
                  <a:srgbClr val="FFFFFF"/>
                </a:solidFill>
                <a:latin typeface="Montserrat Bold"/>
              </a:rPr>
              <a:t>Capacitive Soil Moisture Sensor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37525" y="2925609"/>
            <a:ext cx="3572806" cy="121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260" spc="61">
                <a:solidFill>
                  <a:srgbClr val="FFFFFF"/>
                </a:solidFill>
                <a:latin typeface="Montserrat Bold"/>
              </a:rPr>
              <a:t>Nodemcu ESP8266 Lolin</a:t>
            </a:r>
          </a:p>
          <a:p>
            <a:pPr algn="ctr" marL="0" indent="0" lvl="1">
              <a:lnSpc>
                <a:spcPts val="3277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8809000" y="7425114"/>
            <a:ext cx="2681772" cy="985857"/>
            <a:chOff x="0" y="0"/>
            <a:chExt cx="3575697" cy="131447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417504" y="77928"/>
              <a:ext cx="1016350" cy="199459"/>
            </a:xfrm>
            <a:custGeom>
              <a:avLst/>
              <a:gdLst/>
              <a:ahLst/>
              <a:cxnLst/>
              <a:rect r="r" b="b" t="t" l="l"/>
              <a:pathLst>
                <a:path h="199459" w="1016350">
                  <a:moveTo>
                    <a:pt x="0" y="0"/>
                  </a:moveTo>
                  <a:lnTo>
                    <a:pt x="1016350" y="0"/>
                  </a:lnTo>
                  <a:lnTo>
                    <a:pt x="1016350" y="199459"/>
                  </a:lnTo>
                  <a:lnTo>
                    <a:pt x="0" y="19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-47625"/>
              <a:ext cx="1379404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9904" indent="-194952" lvl="1">
                <a:lnSpc>
                  <a:spcPts val="2618"/>
                </a:lnSpc>
                <a:buFont typeface="Arial"/>
                <a:buChar char="•"/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GND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2595215" y="-47625"/>
              <a:ext cx="980482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GND 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1417504" y="554774"/>
              <a:ext cx="1016350" cy="199459"/>
            </a:xfrm>
            <a:custGeom>
              <a:avLst/>
              <a:gdLst/>
              <a:ahLst/>
              <a:cxnLst/>
              <a:rect r="r" b="b" t="t" l="l"/>
              <a:pathLst>
                <a:path h="199459" w="1016350">
                  <a:moveTo>
                    <a:pt x="0" y="0"/>
                  </a:moveTo>
                  <a:lnTo>
                    <a:pt x="1016350" y="0"/>
                  </a:lnTo>
                  <a:lnTo>
                    <a:pt x="1016350" y="199458"/>
                  </a:lnTo>
                  <a:lnTo>
                    <a:pt x="0" y="19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0" y="429221"/>
              <a:ext cx="1379404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9904" indent="-194952" lvl="1">
                <a:lnSpc>
                  <a:spcPts val="2618"/>
                </a:lnSpc>
                <a:buFont typeface="Arial"/>
                <a:buChar char="•"/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VCC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2595215" y="429221"/>
              <a:ext cx="980482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VIN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911536"/>
              <a:ext cx="1787848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9904" indent="-194952" lvl="1">
                <a:lnSpc>
                  <a:spcPts val="2618"/>
                </a:lnSpc>
                <a:buFont typeface="Arial"/>
                <a:buChar char="•"/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AUOT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1481004" y="1037089"/>
              <a:ext cx="1016350" cy="199459"/>
            </a:xfrm>
            <a:custGeom>
              <a:avLst/>
              <a:gdLst/>
              <a:ahLst/>
              <a:cxnLst/>
              <a:rect r="r" b="b" t="t" l="l"/>
              <a:pathLst>
                <a:path h="199459" w="1016350">
                  <a:moveTo>
                    <a:pt x="0" y="0"/>
                  </a:moveTo>
                  <a:lnTo>
                    <a:pt x="1016350" y="0"/>
                  </a:lnTo>
                  <a:lnTo>
                    <a:pt x="1016350" y="199459"/>
                  </a:lnTo>
                  <a:lnTo>
                    <a:pt x="0" y="19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2595215" y="911536"/>
              <a:ext cx="980482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A0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809000" y="3889494"/>
            <a:ext cx="2681772" cy="985857"/>
            <a:chOff x="0" y="0"/>
            <a:chExt cx="3575697" cy="131447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417504" y="77928"/>
              <a:ext cx="1016350" cy="199459"/>
            </a:xfrm>
            <a:custGeom>
              <a:avLst/>
              <a:gdLst/>
              <a:ahLst/>
              <a:cxnLst/>
              <a:rect r="r" b="b" t="t" l="l"/>
              <a:pathLst>
                <a:path h="199459" w="1016350">
                  <a:moveTo>
                    <a:pt x="0" y="0"/>
                  </a:moveTo>
                  <a:lnTo>
                    <a:pt x="1016350" y="0"/>
                  </a:lnTo>
                  <a:lnTo>
                    <a:pt x="1016350" y="199459"/>
                  </a:lnTo>
                  <a:lnTo>
                    <a:pt x="0" y="19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0" y="-47625"/>
              <a:ext cx="1379404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9904" indent="-194952" lvl="1">
                <a:lnSpc>
                  <a:spcPts val="2618"/>
                </a:lnSpc>
                <a:buFont typeface="Arial"/>
                <a:buChar char="•"/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GND 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595215" y="-47625"/>
              <a:ext cx="980482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GND </a:t>
              </a:r>
            </a:p>
          </p:txBody>
        </p:sp>
        <p:sp>
          <p:nvSpPr>
            <p:cNvPr name="Freeform 49" id="49"/>
            <p:cNvSpPr/>
            <p:nvPr/>
          </p:nvSpPr>
          <p:spPr>
            <a:xfrm flipH="false" flipV="false" rot="0">
              <a:off x="1417504" y="554774"/>
              <a:ext cx="1016350" cy="199459"/>
            </a:xfrm>
            <a:custGeom>
              <a:avLst/>
              <a:gdLst/>
              <a:ahLst/>
              <a:cxnLst/>
              <a:rect r="r" b="b" t="t" l="l"/>
              <a:pathLst>
                <a:path h="199459" w="1016350">
                  <a:moveTo>
                    <a:pt x="0" y="0"/>
                  </a:moveTo>
                  <a:lnTo>
                    <a:pt x="1016350" y="0"/>
                  </a:lnTo>
                  <a:lnTo>
                    <a:pt x="1016350" y="199458"/>
                  </a:lnTo>
                  <a:lnTo>
                    <a:pt x="0" y="19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429221"/>
              <a:ext cx="1379404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9904" indent="-194952" lvl="1">
                <a:lnSpc>
                  <a:spcPts val="2618"/>
                </a:lnSpc>
                <a:buFont typeface="Arial"/>
                <a:buChar char="•"/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VIN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595215" y="429221"/>
              <a:ext cx="980482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VCC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911536"/>
              <a:ext cx="1787848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9904" indent="-194952" lvl="1">
                <a:lnSpc>
                  <a:spcPts val="2618"/>
                </a:lnSpc>
                <a:buFont typeface="Arial"/>
                <a:buChar char="•"/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AO</a:t>
              </a:r>
            </a:p>
          </p:txBody>
        </p:sp>
        <p:sp>
          <p:nvSpPr>
            <p:cNvPr name="Freeform 53" id="53"/>
            <p:cNvSpPr/>
            <p:nvPr/>
          </p:nvSpPr>
          <p:spPr>
            <a:xfrm flipH="false" flipV="false" rot="0">
              <a:off x="1481004" y="1037089"/>
              <a:ext cx="1016350" cy="199459"/>
            </a:xfrm>
            <a:custGeom>
              <a:avLst/>
              <a:gdLst/>
              <a:ahLst/>
              <a:cxnLst/>
              <a:rect r="r" b="b" t="t" l="l"/>
              <a:pathLst>
                <a:path h="199459" w="1016350">
                  <a:moveTo>
                    <a:pt x="0" y="0"/>
                  </a:moveTo>
                  <a:lnTo>
                    <a:pt x="1016350" y="0"/>
                  </a:lnTo>
                  <a:lnTo>
                    <a:pt x="1016350" y="199459"/>
                  </a:lnTo>
                  <a:lnTo>
                    <a:pt x="0" y="19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 rot="0">
              <a:off x="2595215" y="911536"/>
              <a:ext cx="980482" cy="40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8"/>
                </a:lnSpc>
              </a:pPr>
              <a:r>
                <a:rPr lang="en-US" sz="1805">
                  <a:solidFill>
                    <a:srgbClr val="FFFFFF"/>
                  </a:solidFill>
                  <a:latin typeface="Montserrat"/>
                </a:rPr>
                <a:t>AUOT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26352" y="2921253"/>
            <a:ext cx="4129085" cy="994211"/>
          </a:xfrm>
          <a:custGeom>
            <a:avLst/>
            <a:gdLst/>
            <a:ahLst/>
            <a:cxnLst/>
            <a:rect r="r" b="b" t="t" l="l"/>
            <a:pathLst>
              <a:path h="994211" w="4129085">
                <a:moveTo>
                  <a:pt x="0" y="0"/>
                </a:moveTo>
                <a:lnTo>
                  <a:pt x="4129085" y="0"/>
                </a:lnTo>
                <a:lnTo>
                  <a:pt x="4129085" y="994211"/>
                </a:lnTo>
                <a:lnTo>
                  <a:pt x="0" y="99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79756"/>
            <a:ext cx="6229776" cy="6862089"/>
            <a:chOff x="0" y="0"/>
            <a:chExt cx="1842492" cy="20295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2492" cy="2029502"/>
            </a:xfrm>
            <a:custGeom>
              <a:avLst/>
              <a:gdLst/>
              <a:ahLst/>
              <a:cxnLst/>
              <a:rect r="r" b="b" t="t" l="l"/>
              <a:pathLst>
                <a:path h="2029502" w="1842492">
                  <a:moveTo>
                    <a:pt x="73321" y="0"/>
                  </a:moveTo>
                  <a:lnTo>
                    <a:pt x="1769171" y="0"/>
                  </a:lnTo>
                  <a:cubicBezTo>
                    <a:pt x="1788617" y="0"/>
                    <a:pt x="1807266" y="7725"/>
                    <a:pt x="1821017" y="21475"/>
                  </a:cubicBezTo>
                  <a:cubicBezTo>
                    <a:pt x="1834767" y="35226"/>
                    <a:pt x="1842492" y="53875"/>
                    <a:pt x="1842492" y="73321"/>
                  </a:cubicBezTo>
                  <a:lnTo>
                    <a:pt x="1842492" y="1956181"/>
                  </a:lnTo>
                  <a:cubicBezTo>
                    <a:pt x="1842492" y="1975627"/>
                    <a:pt x="1834767" y="1994276"/>
                    <a:pt x="1821017" y="2008027"/>
                  </a:cubicBezTo>
                  <a:cubicBezTo>
                    <a:pt x="1807266" y="2021777"/>
                    <a:pt x="1788617" y="2029502"/>
                    <a:pt x="1769171" y="2029502"/>
                  </a:cubicBezTo>
                  <a:lnTo>
                    <a:pt x="73321" y="2029502"/>
                  </a:lnTo>
                  <a:cubicBezTo>
                    <a:pt x="53875" y="2029502"/>
                    <a:pt x="35226" y="2021777"/>
                    <a:pt x="21475" y="2008027"/>
                  </a:cubicBezTo>
                  <a:cubicBezTo>
                    <a:pt x="7725" y="1994276"/>
                    <a:pt x="0" y="1975627"/>
                    <a:pt x="0" y="1956181"/>
                  </a:cubicBezTo>
                  <a:lnTo>
                    <a:pt x="0" y="73321"/>
                  </a:lnTo>
                  <a:cubicBezTo>
                    <a:pt x="0" y="53875"/>
                    <a:pt x="7725" y="35226"/>
                    <a:pt x="21475" y="21475"/>
                  </a:cubicBezTo>
                  <a:cubicBezTo>
                    <a:pt x="35226" y="7725"/>
                    <a:pt x="53875" y="0"/>
                    <a:pt x="73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842492" cy="212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353816"/>
            <a:ext cx="6084265" cy="1290136"/>
            <a:chOff x="0" y="0"/>
            <a:chExt cx="1962325" cy="4161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2325" cy="416101"/>
            </a:xfrm>
            <a:custGeom>
              <a:avLst/>
              <a:gdLst/>
              <a:ahLst/>
              <a:cxnLst/>
              <a:rect r="r" b="b" t="t" l="l"/>
              <a:pathLst>
                <a:path h="416101" w="1962325">
                  <a:moveTo>
                    <a:pt x="49626" y="0"/>
                  </a:moveTo>
                  <a:lnTo>
                    <a:pt x="1912700" y="0"/>
                  </a:lnTo>
                  <a:cubicBezTo>
                    <a:pt x="1925861" y="0"/>
                    <a:pt x="1938484" y="5228"/>
                    <a:pt x="1947790" y="14535"/>
                  </a:cubicBezTo>
                  <a:cubicBezTo>
                    <a:pt x="1957097" y="23842"/>
                    <a:pt x="1962325" y="36464"/>
                    <a:pt x="1962325" y="49626"/>
                  </a:cubicBezTo>
                  <a:lnTo>
                    <a:pt x="1962325" y="366475"/>
                  </a:lnTo>
                  <a:cubicBezTo>
                    <a:pt x="1962325" y="379637"/>
                    <a:pt x="1957097" y="392259"/>
                    <a:pt x="1947790" y="401566"/>
                  </a:cubicBezTo>
                  <a:cubicBezTo>
                    <a:pt x="1938484" y="410872"/>
                    <a:pt x="1925861" y="416101"/>
                    <a:pt x="1912700" y="416101"/>
                  </a:cubicBezTo>
                  <a:lnTo>
                    <a:pt x="49626" y="416101"/>
                  </a:lnTo>
                  <a:cubicBezTo>
                    <a:pt x="36464" y="416101"/>
                    <a:pt x="23842" y="410872"/>
                    <a:pt x="14535" y="401566"/>
                  </a:cubicBezTo>
                  <a:cubicBezTo>
                    <a:pt x="5228" y="392259"/>
                    <a:pt x="0" y="379637"/>
                    <a:pt x="0" y="366475"/>
                  </a:cubicBezTo>
                  <a:lnTo>
                    <a:pt x="0" y="49626"/>
                  </a:lnTo>
                  <a:cubicBezTo>
                    <a:pt x="0" y="36464"/>
                    <a:pt x="5228" y="23842"/>
                    <a:pt x="14535" y="14535"/>
                  </a:cubicBezTo>
                  <a:cubicBezTo>
                    <a:pt x="23842" y="5228"/>
                    <a:pt x="36464" y="0"/>
                    <a:pt x="496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962325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91886" y="4673331"/>
            <a:ext cx="2319244" cy="3397408"/>
          </a:xfrm>
          <a:custGeom>
            <a:avLst/>
            <a:gdLst/>
            <a:ahLst/>
            <a:cxnLst/>
            <a:rect r="r" b="b" t="t" l="l"/>
            <a:pathLst>
              <a:path h="3397408" w="2319244">
                <a:moveTo>
                  <a:pt x="0" y="0"/>
                </a:moveTo>
                <a:lnTo>
                  <a:pt x="2319245" y="0"/>
                </a:lnTo>
                <a:lnTo>
                  <a:pt x="2319245" y="3397408"/>
                </a:lnTo>
                <a:lnTo>
                  <a:pt x="0" y="339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101" t="-12565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549535" y="2394530"/>
            <a:ext cx="7050398" cy="7618160"/>
            <a:chOff x="0" y="0"/>
            <a:chExt cx="2085195" cy="22531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85195" cy="2253114"/>
            </a:xfrm>
            <a:custGeom>
              <a:avLst/>
              <a:gdLst/>
              <a:ahLst/>
              <a:cxnLst/>
              <a:rect r="r" b="b" t="t" l="l"/>
              <a:pathLst>
                <a:path h="2253114" w="2085195">
                  <a:moveTo>
                    <a:pt x="64787" y="0"/>
                  </a:moveTo>
                  <a:lnTo>
                    <a:pt x="2020408" y="0"/>
                  </a:lnTo>
                  <a:cubicBezTo>
                    <a:pt x="2056189" y="0"/>
                    <a:pt x="2085195" y="29006"/>
                    <a:pt x="2085195" y="64787"/>
                  </a:cubicBezTo>
                  <a:lnTo>
                    <a:pt x="2085195" y="2188327"/>
                  </a:lnTo>
                  <a:cubicBezTo>
                    <a:pt x="2085195" y="2205510"/>
                    <a:pt x="2078370" y="2221989"/>
                    <a:pt x="2066220" y="2234139"/>
                  </a:cubicBezTo>
                  <a:cubicBezTo>
                    <a:pt x="2054070" y="2246288"/>
                    <a:pt x="2037591" y="2253114"/>
                    <a:pt x="2020408" y="2253114"/>
                  </a:cubicBezTo>
                  <a:lnTo>
                    <a:pt x="64787" y="2253114"/>
                  </a:lnTo>
                  <a:cubicBezTo>
                    <a:pt x="29006" y="2253114"/>
                    <a:pt x="0" y="2224108"/>
                    <a:pt x="0" y="2188327"/>
                  </a:cubicBezTo>
                  <a:lnTo>
                    <a:pt x="0" y="64787"/>
                  </a:lnTo>
                  <a:cubicBezTo>
                    <a:pt x="0" y="29006"/>
                    <a:pt x="29006" y="0"/>
                    <a:pt x="647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2085195" cy="2348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759106" y="8222248"/>
            <a:ext cx="2534683" cy="2072103"/>
          </a:xfrm>
          <a:custGeom>
            <a:avLst/>
            <a:gdLst/>
            <a:ahLst/>
            <a:cxnLst/>
            <a:rect r="r" b="b" t="t" l="l"/>
            <a:pathLst>
              <a:path h="2072103" w="2534683">
                <a:moveTo>
                  <a:pt x="0" y="0"/>
                </a:moveTo>
                <a:lnTo>
                  <a:pt x="2534683" y="0"/>
                </a:lnTo>
                <a:lnTo>
                  <a:pt x="2534683" y="2072104"/>
                </a:lnTo>
                <a:lnTo>
                  <a:pt x="0" y="207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10930" y="3539377"/>
            <a:ext cx="5665317" cy="56653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1431" y="0"/>
                  </a:moveTo>
                  <a:lnTo>
                    <a:pt x="781369" y="0"/>
                  </a:lnTo>
                  <a:cubicBezTo>
                    <a:pt x="798728" y="0"/>
                    <a:pt x="812800" y="14072"/>
                    <a:pt x="812800" y="31431"/>
                  </a:cubicBezTo>
                  <a:lnTo>
                    <a:pt x="812800" y="781369"/>
                  </a:lnTo>
                  <a:cubicBezTo>
                    <a:pt x="812800" y="798728"/>
                    <a:pt x="798728" y="812800"/>
                    <a:pt x="781369" y="812800"/>
                  </a:cubicBezTo>
                  <a:lnTo>
                    <a:pt x="31431" y="812800"/>
                  </a:lnTo>
                  <a:cubicBezTo>
                    <a:pt x="14072" y="812800"/>
                    <a:pt x="0" y="798728"/>
                    <a:pt x="0" y="781369"/>
                  </a:cubicBezTo>
                  <a:lnTo>
                    <a:pt x="0" y="31431"/>
                  </a:lnTo>
                  <a:cubicBezTo>
                    <a:pt x="0" y="14072"/>
                    <a:pt x="14072" y="0"/>
                    <a:pt x="31431" y="0"/>
                  </a:cubicBezTo>
                  <a:close/>
                </a:path>
              </a:pathLst>
            </a:custGeom>
            <a:blipFill>
              <a:blip r:embed="rId6"/>
              <a:stretch>
                <a:fillRect l="-1557" t="0" r="-7070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013104" y="2879756"/>
            <a:ext cx="5615106" cy="3177795"/>
            <a:chOff x="0" y="0"/>
            <a:chExt cx="869927" cy="4923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9927" cy="492324"/>
            </a:xfrm>
            <a:custGeom>
              <a:avLst/>
              <a:gdLst/>
              <a:ahLst/>
              <a:cxnLst/>
              <a:rect r="r" b="b" t="t" l="l"/>
              <a:pathLst>
                <a:path h="492324" w="869927">
                  <a:moveTo>
                    <a:pt x="31712" y="0"/>
                  </a:moveTo>
                  <a:lnTo>
                    <a:pt x="838215" y="0"/>
                  </a:lnTo>
                  <a:cubicBezTo>
                    <a:pt x="855729" y="0"/>
                    <a:pt x="869927" y="14198"/>
                    <a:pt x="869927" y="31712"/>
                  </a:cubicBezTo>
                  <a:lnTo>
                    <a:pt x="869927" y="460612"/>
                  </a:lnTo>
                  <a:cubicBezTo>
                    <a:pt x="869927" y="478126"/>
                    <a:pt x="855729" y="492324"/>
                    <a:pt x="838215" y="492324"/>
                  </a:cubicBezTo>
                  <a:lnTo>
                    <a:pt x="31712" y="492324"/>
                  </a:lnTo>
                  <a:cubicBezTo>
                    <a:pt x="14198" y="492324"/>
                    <a:pt x="0" y="478126"/>
                    <a:pt x="0" y="460612"/>
                  </a:cubicBezTo>
                  <a:lnTo>
                    <a:pt x="0" y="31712"/>
                  </a:lnTo>
                  <a:cubicBezTo>
                    <a:pt x="0" y="14198"/>
                    <a:pt x="14198" y="0"/>
                    <a:pt x="3171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73" r="-7480" b="-1092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19159" y="1498388"/>
            <a:ext cx="8069718" cy="89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5215">
                <a:solidFill>
                  <a:srgbClr val="FFFFFF"/>
                </a:solidFill>
                <a:latin typeface="Montserrat Classic Bold"/>
              </a:rPr>
              <a:t>SOURCE CODE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013104" y="6495704"/>
            <a:ext cx="5615106" cy="2708990"/>
            <a:chOff x="0" y="0"/>
            <a:chExt cx="1020472" cy="4923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0472" cy="492324"/>
            </a:xfrm>
            <a:custGeom>
              <a:avLst/>
              <a:gdLst/>
              <a:ahLst/>
              <a:cxnLst/>
              <a:rect r="r" b="b" t="t" l="l"/>
              <a:pathLst>
                <a:path h="492324" w="1020472">
                  <a:moveTo>
                    <a:pt x="31712" y="0"/>
                  </a:moveTo>
                  <a:lnTo>
                    <a:pt x="988761" y="0"/>
                  </a:lnTo>
                  <a:cubicBezTo>
                    <a:pt x="1006274" y="0"/>
                    <a:pt x="1020472" y="14198"/>
                    <a:pt x="1020472" y="31712"/>
                  </a:cubicBezTo>
                  <a:lnTo>
                    <a:pt x="1020472" y="460612"/>
                  </a:lnTo>
                  <a:cubicBezTo>
                    <a:pt x="1020472" y="478126"/>
                    <a:pt x="1006274" y="492324"/>
                    <a:pt x="988761" y="492324"/>
                  </a:cubicBezTo>
                  <a:lnTo>
                    <a:pt x="31712" y="492324"/>
                  </a:lnTo>
                  <a:cubicBezTo>
                    <a:pt x="14198" y="492324"/>
                    <a:pt x="0" y="478126"/>
                    <a:pt x="0" y="460612"/>
                  </a:cubicBezTo>
                  <a:lnTo>
                    <a:pt x="0" y="31712"/>
                  </a:lnTo>
                  <a:cubicBezTo>
                    <a:pt x="0" y="14198"/>
                    <a:pt x="14198" y="0"/>
                    <a:pt x="31712" y="0"/>
                  </a:cubicBezTo>
                  <a:close/>
                </a:path>
              </a:pathLst>
            </a:custGeom>
            <a:blipFill>
              <a:blip r:embed="rId8"/>
              <a:stretch>
                <a:fillRect l="-2734" t="0" r="-2734" b="0"/>
              </a:stretch>
            </a:blipFill>
          </p:spPr>
        </p:sp>
      </p:grp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000" y="3317570"/>
            <a:ext cx="4573999" cy="5389101"/>
          </a:xfrm>
          <a:custGeom>
            <a:avLst/>
            <a:gdLst/>
            <a:ahLst/>
            <a:cxnLst/>
            <a:rect r="r" b="b" t="t" l="l"/>
            <a:pathLst>
              <a:path h="5389101" w="4573999">
                <a:moveTo>
                  <a:pt x="0" y="0"/>
                </a:moveTo>
                <a:lnTo>
                  <a:pt x="4574000" y="0"/>
                </a:lnTo>
                <a:lnTo>
                  <a:pt x="4574000" y="5389100"/>
                </a:lnTo>
                <a:lnTo>
                  <a:pt x="0" y="538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5961" y="3502840"/>
            <a:ext cx="1339740" cy="1402869"/>
          </a:xfrm>
          <a:custGeom>
            <a:avLst/>
            <a:gdLst/>
            <a:ahLst/>
            <a:cxnLst/>
            <a:rect r="r" b="b" t="t" l="l"/>
            <a:pathLst>
              <a:path h="1402869" w="1339740">
                <a:moveTo>
                  <a:pt x="0" y="0"/>
                </a:moveTo>
                <a:lnTo>
                  <a:pt x="1339741" y="0"/>
                </a:lnTo>
                <a:lnTo>
                  <a:pt x="1339741" y="1402869"/>
                </a:lnTo>
                <a:lnTo>
                  <a:pt x="0" y="1402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0327" y="7013360"/>
            <a:ext cx="1871009" cy="1251237"/>
          </a:xfrm>
          <a:custGeom>
            <a:avLst/>
            <a:gdLst/>
            <a:ahLst/>
            <a:cxnLst/>
            <a:rect r="r" b="b" t="t" l="l"/>
            <a:pathLst>
              <a:path h="1251237" w="1871009">
                <a:moveTo>
                  <a:pt x="0" y="0"/>
                </a:moveTo>
                <a:lnTo>
                  <a:pt x="1871009" y="0"/>
                </a:lnTo>
                <a:lnTo>
                  <a:pt x="1871009" y="1251237"/>
                </a:lnTo>
                <a:lnTo>
                  <a:pt x="0" y="1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78835" y="3718565"/>
            <a:ext cx="1424935" cy="1424935"/>
          </a:xfrm>
          <a:custGeom>
            <a:avLst/>
            <a:gdLst/>
            <a:ahLst/>
            <a:cxnLst/>
            <a:rect r="r" b="b" t="t" l="l"/>
            <a:pathLst>
              <a:path h="1424935" w="1424935">
                <a:moveTo>
                  <a:pt x="0" y="0"/>
                </a:moveTo>
                <a:lnTo>
                  <a:pt x="1424935" y="0"/>
                </a:lnTo>
                <a:lnTo>
                  <a:pt x="1424935" y="1424935"/>
                </a:lnTo>
                <a:lnTo>
                  <a:pt x="0" y="14249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78835" y="6796408"/>
            <a:ext cx="1807121" cy="1685141"/>
          </a:xfrm>
          <a:custGeom>
            <a:avLst/>
            <a:gdLst/>
            <a:ahLst/>
            <a:cxnLst/>
            <a:rect r="r" b="b" t="t" l="l"/>
            <a:pathLst>
              <a:path h="1685141" w="1807121">
                <a:moveTo>
                  <a:pt x="0" y="0"/>
                </a:moveTo>
                <a:lnTo>
                  <a:pt x="1807122" y="0"/>
                </a:lnTo>
                <a:lnTo>
                  <a:pt x="1807122" y="1685141"/>
                </a:lnTo>
                <a:lnTo>
                  <a:pt x="0" y="1685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333359" y="470195"/>
            <a:ext cx="2536430" cy="2578328"/>
          </a:xfrm>
          <a:custGeom>
            <a:avLst/>
            <a:gdLst/>
            <a:ahLst/>
            <a:cxnLst/>
            <a:rect r="r" b="b" t="t" l="l"/>
            <a:pathLst>
              <a:path h="2578328" w="2536430">
                <a:moveTo>
                  <a:pt x="2536430" y="0"/>
                </a:moveTo>
                <a:lnTo>
                  <a:pt x="0" y="0"/>
                </a:lnTo>
                <a:lnTo>
                  <a:pt x="0" y="2578328"/>
                </a:lnTo>
                <a:lnTo>
                  <a:pt x="2536430" y="2578328"/>
                </a:lnTo>
                <a:lnTo>
                  <a:pt x="253643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95174" y="2227189"/>
            <a:ext cx="3724113" cy="8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03"/>
              </a:lnSpc>
              <a:spcBef>
                <a:spcPct val="0"/>
              </a:spcBef>
            </a:pPr>
            <a:r>
              <a:rPr lang="en-US" sz="4788">
                <a:solidFill>
                  <a:srgbClr val="FFFFFF"/>
                </a:solidFill>
                <a:latin typeface="Montserrat Classic Bold"/>
              </a:rPr>
              <a:t>DATABASE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5485" y="5067300"/>
            <a:ext cx="2540692" cy="4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41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Montserrat"/>
              </a:rPr>
              <a:t>TANGGAL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4258" y="8405349"/>
            <a:ext cx="3043147" cy="4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41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Montserrat"/>
              </a:rPr>
              <a:t>DATA SENSOR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8955" y="8613490"/>
            <a:ext cx="2000184" cy="4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41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Montserrat"/>
              </a:rPr>
              <a:t>STATUS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16935" y="5105400"/>
            <a:ext cx="1324224" cy="49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41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Montserrat"/>
              </a:rPr>
              <a:t>JAM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4813" y="510739"/>
            <a:ext cx="16858375" cy="9265522"/>
            <a:chOff x="0" y="0"/>
            <a:chExt cx="4985960" cy="27403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5960" cy="2740331"/>
            </a:xfrm>
            <a:custGeom>
              <a:avLst/>
              <a:gdLst/>
              <a:ahLst/>
              <a:cxnLst/>
              <a:rect r="r" b="b" t="t" l="l"/>
              <a:pathLst>
                <a:path h="2740331" w="4985960">
                  <a:moveTo>
                    <a:pt x="27095" y="0"/>
                  </a:moveTo>
                  <a:lnTo>
                    <a:pt x="4958866" y="0"/>
                  </a:lnTo>
                  <a:cubicBezTo>
                    <a:pt x="4966052" y="0"/>
                    <a:pt x="4972943" y="2855"/>
                    <a:pt x="4978024" y="7936"/>
                  </a:cubicBezTo>
                  <a:cubicBezTo>
                    <a:pt x="4983106" y="13017"/>
                    <a:pt x="4985960" y="19909"/>
                    <a:pt x="4985960" y="27095"/>
                  </a:cubicBezTo>
                  <a:lnTo>
                    <a:pt x="4985960" y="2713236"/>
                  </a:lnTo>
                  <a:cubicBezTo>
                    <a:pt x="4985960" y="2728200"/>
                    <a:pt x="4973830" y="2740331"/>
                    <a:pt x="4958866" y="2740331"/>
                  </a:cubicBezTo>
                  <a:lnTo>
                    <a:pt x="27095" y="2740331"/>
                  </a:lnTo>
                  <a:cubicBezTo>
                    <a:pt x="12131" y="2740331"/>
                    <a:pt x="0" y="2728200"/>
                    <a:pt x="0" y="2713236"/>
                  </a:cubicBezTo>
                  <a:lnTo>
                    <a:pt x="0" y="27095"/>
                  </a:lnTo>
                  <a:cubicBezTo>
                    <a:pt x="0" y="12131"/>
                    <a:pt x="12131" y="0"/>
                    <a:pt x="27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71450" cap="rnd">
              <a:gradFill>
                <a:gsLst>
                  <a:gs pos="0">
                    <a:srgbClr val="4FB6E8">
                      <a:alpha val="100000"/>
                    </a:srgbClr>
                  </a:gs>
                  <a:gs pos="50000">
                    <a:srgbClr val="2B69B4">
                      <a:alpha val="100000"/>
                    </a:srgbClr>
                  </a:gs>
                  <a:gs pos="100000">
                    <a:srgbClr val="1C53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985960" cy="2835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37709" y="4626283"/>
            <a:ext cx="1568382" cy="2297488"/>
          </a:xfrm>
          <a:custGeom>
            <a:avLst/>
            <a:gdLst/>
            <a:ahLst/>
            <a:cxnLst/>
            <a:rect r="r" b="b" t="t" l="l"/>
            <a:pathLst>
              <a:path h="2297488" w="1568382">
                <a:moveTo>
                  <a:pt x="0" y="0"/>
                </a:moveTo>
                <a:lnTo>
                  <a:pt x="1568382" y="0"/>
                </a:lnTo>
                <a:lnTo>
                  <a:pt x="1568382" y="2297488"/>
                </a:lnTo>
                <a:lnTo>
                  <a:pt x="0" y="229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101" t="-12565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7259300" y="2580788"/>
            <a:ext cx="1568382" cy="2297488"/>
          </a:xfrm>
          <a:custGeom>
            <a:avLst/>
            <a:gdLst/>
            <a:ahLst/>
            <a:cxnLst/>
            <a:rect r="r" b="b" t="t" l="l"/>
            <a:pathLst>
              <a:path h="2297488" w="1568382">
                <a:moveTo>
                  <a:pt x="0" y="0"/>
                </a:moveTo>
                <a:lnTo>
                  <a:pt x="1568382" y="0"/>
                </a:lnTo>
                <a:lnTo>
                  <a:pt x="1568382" y="2297487"/>
                </a:lnTo>
                <a:lnTo>
                  <a:pt x="0" y="2297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101" t="-1256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729532"/>
            <a:ext cx="16230600" cy="2910152"/>
          </a:xfrm>
          <a:custGeom>
            <a:avLst/>
            <a:gdLst/>
            <a:ahLst/>
            <a:cxnLst/>
            <a:rect r="r" b="b" t="t" l="l"/>
            <a:pathLst>
              <a:path h="2910152" w="16230600">
                <a:moveTo>
                  <a:pt x="0" y="0"/>
                </a:moveTo>
                <a:lnTo>
                  <a:pt x="16230600" y="0"/>
                </a:lnTo>
                <a:lnTo>
                  <a:pt x="16230600" y="2910151"/>
                </a:lnTo>
                <a:lnTo>
                  <a:pt x="0" y="2910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99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37459" y="1544796"/>
            <a:ext cx="7213081" cy="103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16"/>
              </a:lnSpc>
              <a:spcBef>
                <a:spcPct val="0"/>
              </a:spcBef>
            </a:pPr>
            <a:r>
              <a:rPr lang="en-US" sz="6011">
                <a:solidFill>
                  <a:srgbClr val="FFFFFF"/>
                </a:solidFill>
                <a:latin typeface="Montserrat Classic Bold"/>
              </a:rPr>
              <a:t>Database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0633" y="3194186"/>
            <a:ext cx="9978254" cy="4784883"/>
            <a:chOff x="0" y="0"/>
            <a:chExt cx="2951125" cy="14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1125" cy="1415156"/>
            </a:xfrm>
            <a:custGeom>
              <a:avLst/>
              <a:gdLst/>
              <a:ahLst/>
              <a:cxnLst/>
              <a:rect r="r" b="b" t="t" l="l"/>
              <a:pathLst>
                <a:path h="1415156" w="2951125">
                  <a:moveTo>
                    <a:pt x="45777" y="0"/>
                  </a:moveTo>
                  <a:lnTo>
                    <a:pt x="2905348" y="0"/>
                  </a:lnTo>
                  <a:cubicBezTo>
                    <a:pt x="2917489" y="0"/>
                    <a:pt x="2929133" y="4823"/>
                    <a:pt x="2937718" y="13408"/>
                  </a:cubicBezTo>
                  <a:cubicBezTo>
                    <a:pt x="2946302" y="21993"/>
                    <a:pt x="2951125" y="33636"/>
                    <a:pt x="2951125" y="45777"/>
                  </a:cubicBezTo>
                  <a:lnTo>
                    <a:pt x="2951125" y="1369379"/>
                  </a:lnTo>
                  <a:cubicBezTo>
                    <a:pt x="2951125" y="1381520"/>
                    <a:pt x="2946302" y="1393164"/>
                    <a:pt x="2937718" y="1401749"/>
                  </a:cubicBezTo>
                  <a:cubicBezTo>
                    <a:pt x="2929133" y="1410333"/>
                    <a:pt x="2917489" y="1415156"/>
                    <a:pt x="2905348" y="1415156"/>
                  </a:cubicBezTo>
                  <a:lnTo>
                    <a:pt x="45777" y="1415156"/>
                  </a:lnTo>
                  <a:cubicBezTo>
                    <a:pt x="33636" y="1415156"/>
                    <a:pt x="21993" y="1410333"/>
                    <a:pt x="13408" y="1401749"/>
                  </a:cubicBezTo>
                  <a:cubicBezTo>
                    <a:pt x="4823" y="1393164"/>
                    <a:pt x="0" y="1381520"/>
                    <a:pt x="0" y="1369379"/>
                  </a:cubicBezTo>
                  <a:lnTo>
                    <a:pt x="0" y="45777"/>
                  </a:lnTo>
                  <a:cubicBezTo>
                    <a:pt x="0" y="33636"/>
                    <a:pt x="4823" y="21993"/>
                    <a:pt x="13408" y="13408"/>
                  </a:cubicBezTo>
                  <a:cubicBezTo>
                    <a:pt x="21993" y="4823"/>
                    <a:pt x="33636" y="0"/>
                    <a:pt x="457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951125" cy="1510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927110" y="6841917"/>
            <a:ext cx="9118141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7610259" y="7659774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0" y="0"/>
                </a:lnTo>
                <a:lnTo>
                  <a:pt x="832240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972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0413250" y="-1799342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0" y="0"/>
                </a:lnTo>
                <a:lnTo>
                  <a:pt x="832240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972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7313" y="2709186"/>
            <a:ext cx="2239595" cy="1807964"/>
          </a:xfrm>
          <a:custGeom>
            <a:avLst/>
            <a:gdLst/>
            <a:ahLst/>
            <a:cxnLst/>
            <a:rect r="r" b="b" t="t" l="l"/>
            <a:pathLst>
              <a:path h="1807964" w="2239595">
                <a:moveTo>
                  <a:pt x="0" y="0"/>
                </a:moveTo>
                <a:lnTo>
                  <a:pt x="2239595" y="0"/>
                </a:lnTo>
                <a:lnTo>
                  <a:pt x="2239595" y="1807964"/>
                </a:lnTo>
                <a:lnTo>
                  <a:pt x="0" y="1807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90296" y="3641743"/>
            <a:ext cx="906346" cy="921318"/>
          </a:xfrm>
          <a:custGeom>
            <a:avLst/>
            <a:gdLst/>
            <a:ahLst/>
            <a:cxnLst/>
            <a:rect r="r" b="b" t="t" l="l"/>
            <a:pathLst>
              <a:path h="921318" w="906346">
                <a:moveTo>
                  <a:pt x="0" y="0"/>
                </a:moveTo>
                <a:lnTo>
                  <a:pt x="906346" y="0"/>
                </a:lnTo>
                <a:lnTo>
                  <a:pt x="906346" y="921318"/>
                </a:lnTo>
                <a:lnTo>
                  <a:pt x="0" y="92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0151" y="4749878"/>
            <a:ext cx="8679219" cy="16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21"/>
              </a:lnSpc>
              <a:spcBef>
                <a:spcPct val="0"/>
              </a:spcBef>
            </a:pPr>
            <a:r>
              <a:rPr lang="en-US" sz="9515">
                <a:solidFill>
                  <a:srgbClr val="FFFFFF"/>
                </a:solidFill>
                <a:latin typeface="Montserrat Classic Bold"/>
              </a:rPr>
              <a:t>T</a:t>
            </a:r>
            <a:r>
              <a:rPr lang="en-US" sz="9515" strike="noStrike" u="none">
                <a:solidFill>
                  <a:srgbClr val="FFFFFF"/>
                </a:solidFill>
                <a:latin typeface="Montserrat Classic Bold"/>
              </a:rPr>
              <a:t>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2544" y="3673798"/>
            <a:ext cx="2007061" cy="84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1"/>
              </a:lnSpc>
            </a:pPr>
            <a:r>
              <a:rPr lang="en-US" sz="2422" spc="-48">
                <a:solidFill>
                  <a:srgbClr val="FFFFFF"/>
                </a:solidFill>
                <a:latin typeface="Montserrat Classic"/>
              </a:rPr>
              <a:t>Murobbi</a:t>
            </a:r>
          </a:p>
          <a:p>
            <a:pPr>
              <a:lnSpc>
                <a:spcPts val="3391"/>
              </a:lnSpc>
            </a:pPr>
            <a:r>
              <a:rPr lang="en-US" sz="2422" spc="-48">
                <a:solidFill>
                  <a:srgbClr val="FFFFFF"/>
                </a:solidFill>
                <a:latin typeface="Montserrat Classic"/>
              </a:rPr>
              <a:t>Aminillah</a:t>
            </a: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DAF1v3j_Rwc</dc:identifier>
  <dcterms:modified xsi:type="dcterms:W3CDTF">2011-08-01T06:04:30Z</dcterms:modified>
  <cp:revision>1</cp:revision>
  <dc:title>Blue and Black Futuristic Illustrative Artificial Intelligence Project Presentation</dc:title>
</cp:coreProperties>
</file>